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694981" ContentType="image/png"/>
  <Default Extension="743378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2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1b7babe651.34694981"/>
  <Relationship Id="rId3" Type="http://schemas.openxmlformats.org/officeDocument/2006/relationships/image" Target="../media/logo_673c11b7c2f7202.743378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38725"/>
          <a:chOff x="9525" y="9525"/>
          <a:chExt cx="9229725" cy="5038725"/>
        </a:xfrm>
      </p:grpSpPr>
      <p:pic>
        <p:nvPicPr>
          <p:cNvPr id="1" name="Mechanisms of Right Ventricular Dysfunction" descr="Mechanisms of Right Ventricular Dys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4276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igo M, Huber LC, Winnik S, Mikulicic F, Guidetti F, Frank M, Flammer AJ, Ruschitzk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of Right Ventricular Dys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4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2024-11-19T04:19:03Z</dcterms:created>
  <dcterms:modified xsi:type="dcterms:W3CDTF">2024-11-19T04:19:03Z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