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94981" ContentType="image/png"/>
  <Default Extension="743378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b7babe651.34694981"/>
  <Relationship Id="rId3" Type="http://schemas.openxmlformats.org/officeDocument/2006/relationships/image" Target="../media/logo_673c11b7c2f7202.743378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Mechanisms of Right Ventricular Dysfunction" descr="Mechanisms of Right Ventri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, Winnik S, Mikulicic F, Guidetti F, Frank M, Flammer AJ, Ruschitzk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Right Ventri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2024-11-19T04:19:03Z</dcterms:created>
  <dcterms:modified xsi:type="dcterms:W3CDTF">2024-11-19T04:19:03Z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