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033512" ContentType="image/png"/>
  <Default Extension="680124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7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3a1ccf4781.22033512"/>
  <Relationship Id="rId3" Type="http://schemas.openxmlformats.org/officeDocument/2006/relationships/image" Target="../media/logo_673c13a1d121f82.680124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lgorithm for the Treatment of Acute Right Ventricular Failure" descr="Algorithm for the Treatment of Acute Right Ventricular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482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rigo M, Huber LC, Winnik S, Mikulicic F, Guidetti F, Frank M, Flammer AJ, Ruschitzka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gorithm for the Treatment of Acute Right Ventricular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3):140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15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2024-11-19T04:27:13Z</dcterms:created>
  <dcterms:modified xsi:type="dcterms:W3CDTF">2024-11-19T04:27:13Z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