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678100" ContentType="image/png"/>
  <Default Extension="680096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56c51c8481.79678100"/>
  <Relationship Id="rId3" Type="http://schemas.openxmlformats.org/officeDocument/2006/relationships/image" Target="../media/logo_673c156c6ae0e62.680096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udies Related to Red Cell Volume Distribution Width and its Association" descr="Studies Related to Red Cell Volume Distribution Width and its Associ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19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cía-Escobar A, Grande Ingelmo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Related to Red Cell Volume Distribution Width and its Associ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76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2024-11-19T04:34:52Z</dcterms:created>
  <dcterms:modified xsi:type="dcterms:W3CDTF">2024-11-19T04:34:52Z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