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589216" ContentType="image/png"/>
  <Default Extension="849999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0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5077eadf01.07589216"/>
  <Relationship Id="rId3" Type="http://schemas.openxmlformats.org/officeDocument/2006/relationships/image" Target="../media/logo_673c1507839da82.849999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72225"/>
          <a:chOff x="9525" y="9525"/>
          <a:chExt cx="9229725" cy="6372225"/>
        </a:xfrm>
      </p:grpSpPr>
      <p:pic>
        <p:nvPicPr>
          <p:cNvPr id="1" name="Role of Renin–Angiotensin–Aldosterone System and its Inhibitors in Heart Failure with Reduced Ejection Fraction" descr="Role of Renin–Angiotensin–Aldosterone System and its Inhibitors in Heart Failure with Reduc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5610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sano G, Spoletini I, Vitale C, Agewall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le of Renin–Angiotensin–Aldosterone System and its Inhibitors in Heart Failure with Reduc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30–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2024-11-19T04:33:11Z</dcterms:created>
  <dcterms:modified xsi:type="dcterms:W3CDTF">2024-11-19T04:33:11Z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