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768633" ContentType="image/png"/>
  <Default Extension="176726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28f5ae9d61.73768633"/>
  <Relationship Id="rId3" Type="http://schemas.openxmlformats.org/officeDocument/2006/relationships/image" Target="../media/logo_673c128f758c192.176726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48025"/>
          <a:chOff x="9525" y="9525"/>
          <a:chExt cx="9229725" cy="3248025"/>
        </a:xfrm>
      </p:grpSpPr>
      <p:pic>
        <p:nvPicPr>
          <p:cNvPr id="1" name="Valve-in-valve Transcatheter Aortic Valve Replacement" descr="Valve-in-valve Transcatheter Aortic Valve Re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86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k J, Suradi H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lve-in-valve Transcatheter Aortic Valve Re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47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2024-11-19T04:22:39Z</dcterms:created>
  <dcterms:modified xsi:type="dcterms:W3CDTF">2024-11-19T04:22:39Z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