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461269" ContentType="image/png"/>
  <Default Extension="763441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0a66fff71.62461269"/>
  <Relationship Id="rId3" Type="http://schemas.openxmlformats.org/officeDocument/2006/relationships/image" Target="../media/logo_673c160a6de1e22.763441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Percutaneous Balloon Mitral Valvuloplasty" descr="Percutaneous Balloon Mitral Valvul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J, Suradi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cutaneous Balloon Mitral Valvul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7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2024-11-19T04:37:30Z</dcterms:created>
  <dcterms:modified xsi:type="dcterms:W3CDTF">2024-11-19T04:37:30Z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