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91953" ContentType="image/png"/>
  <Default Extension="355253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03a88a711.07891953"/>
  <Relationship Id="rId3" Type="http://schemas.openxmlformats.org/officeDocument/2006/relationships/image" Target="../media/logo_673c1303bd52a82.355253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91175"/>
          <a:chOff x="9525" y="9525"/>
          <a:chExt cx="9229725" cy="5591175"/>
        </a:xfrm>
      </p:grpSpPr>
      <p:pic>
        <p:nvPicPr>
          <p:cNvPr id="1" name="MitraClip Placement" descr="MitraClip 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29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J, Suradi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raClip 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7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2024-11-19T04:24:35Z</dcterms:created>
  <dcterms:modified xsi:type="dcterms:W3CDTF">2024-11-19T04:24:35Z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