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348464" ContentType="image/png"/>
  <Default Extension="597427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99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03a3865f01.17348464"/>
  <Relationship Id="rId3" Type="http://schemas.openxmlformats.org/officeDocument/2006/relationships/image" Target="../media/logo_673c203a5871f22.597427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14675"/>
          <a:chOff x="9525" y="9525"/>
          <a:chExt cx="9229725" cy="3114675"/>
        </a:xfrm>
      </p:grpSpPr>
      <p:pic>
        <p:nvPicPr>
          <p:cNvPr id="1" name="Valve-in-valve Transcatheter Mitral Valve Replacement" descr="Valve-in-valve Transcatheter Mitral Valve Replac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52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rk J, Suradi H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lve-in-valve Transcatheter Mitral Valve Replac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3):147–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2024-11-19T05:20:58Z</dcterms:created>
  <dcterms:modified xsi:type="dcterms:W3CDTF">2024-11-19T05:20:58Z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