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307300" ContentType="image/png"/>
  <Default Extension="466764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da5638521.33307300"/>
  <Relationship Id="rId3" Type="http://schemas.openxmlformats.org/officeDocument/2006/relationships/image" Target="../media/logo_673c13da5d23952.466764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Transcatheter Pulmonary Valve Replacement" descr="Transcatheter Pulmonary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J, Suradi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Pulmonary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7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2024-11-19T04:28:10Z</dcterms:created>
  <dcterms:modified xsi:type="dcterms:W3CDTF">2024-11-19T04:28:10Z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