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307300" ContentType="image/png"/>
  <Default Extension="466764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7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3da5638521.33307300"/>
  <Relationship Id="rId3" Type="http://schemas.openxmlformats.org/officeDocument/2006/relationships/image" Target="../media/logo_673c13da5d23952.466764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05500"/>
          <a:chOff x="9525" y="9525"/>
          <a:chExt cx="9229725" cy="5905500"/>
        </a:xfrm>
      </p:grpSpPr>
      <p:pic>
        <p:nvPicPr>
          <p:cNvPr id="1" name="Transcatheter Pulmonary Valve Replacement" descr="Transcatheter Pulmonary Valve Replac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143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k J, Suradi H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catheter Pulmonary Valve Replac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3):147–5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2024-11-19T04:28:10Z</dcterms:created>
  <dcterms:modified xsi:type="dcterms:W3CDTF">2024-11-19T04:28:10Z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