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99802487" ContentType="image/png"/>
  <Default Extension="95593039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00681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c1408f1e6c41.99802487"/>
  <Relationship Id="rId3" Type="http://schemas.openxmlformats.org/officeDocument/2006/relationships/image" Target="../media/logo_673c14091271752.95593039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924550"/>
          <a:chOff x="9525" y="9525"/>
          <a:chExt cx="9229725" cy="5924550"/>
        </a:xfrm>
      </p:grpSpPr>
      <p:pic>
        <p:nvPicPr>
          <p:cNvPr id="1" name="Paravalvular Leak Closure" descr="Paravalvular Leak Clos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1625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Park J, Suradi HS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Paravalvular Leak Closur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Cardiac Failure Review 2019;5(3):147–54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cfr.2019.12.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8">
  <a:themeElements>
    <a:clrScheme name="Theme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2024-11-19T04:28:57Z</dcterms:created>
  <dcterms:modified xsi:type="dcterms:W3CDTF">2024-11-19T04:28:57Z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