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885946" ContentType="image/png"/>
  <Default Extension="473529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5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0ce96ef971.83885946"/>
  <Relationship Id="rId3" Type="http://schemas.openxmlformats.org/officeDocument/2006/relationships/image" Target="../media/logo_673c10cea4e8d52.473529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90850"/>
          <a:chOff x="9525" y="9525"/>
          <a:chExt cx="9229725" cy="2990850"/>
        </a:xfrm>
      </p:grpSpPr>
      <p:pic>
        <p:nvPicPr>
          <p:cNvPr id="1" name="Atrial Septal Defect Closure" descr="Atrial Septal Defect Clos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28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J, Suradi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al Septal Defect Clos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7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2024-11-19T04:15:10Z</dcterms:created>
  <dcterms:modified xsi:type="dcterms:W3CDTF">2024-11-19T04:15:10Z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