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99554" ContentType="image/png"/>
  <Default Extension="70000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d9f11f481.50099554"/>
  <Relationship Id="rId3" Type="http://schemas.openxmlformats.org/officeDocument/2006/relationships/image" Target="../media/logo_673c12da133b542.70000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38500"/>
          <a:chOff x="9525" y="9525"/>
          <a:chExt cx="9229725" cy="3238500"/>
        </a:xfrm>
      </p:grpSpPr>
      <p:pic>
        <p:nvPicPr>
          <p:cNvPr id="1" name="Membranous Ventricular Septal Defect Closure" descr="Membranous Ventricular Septal Defect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7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mbranous Ventricular Septal Defect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2024-11-19T04:23:54Z</dcterms:created>
  <dcterms:modified xsi:type="dcterms:W3CDTF">2024-11-19T04:23:54Z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