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9249386" ContentType="image/png"/>
  <Default Extension="4380622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7745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47cb0535d5031.49249386"/>
  <Relationship Id="rId3" Type="http://schemas.openxmlformats.org/officeDocument/2006/relationships/image" Target="../media/logo_6747cb055591222.4380622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52875"/>
          <a:chOff x="9525" y="9525"/>
          <a:chExt cx="9229725" cy="3952875"/>
        </a:xfrm>
      </p:grpSpPr>
      <p:pic>
        <p:nvPicPr>
          <p:cNvPr id="1" name="Patent Ductus Arteriosus Closure" descr="Patent Ductus Arteriosus Clos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190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rk J, Suradi H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tent Ductus Arteriosus Clos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3):147–5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12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2024-11-28T01:44:37Z</dcterms:created>
  <dcterms:modified xsi:type="dcterms:W3CDTF">2024-11-28T01:44:37Z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