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924080" ContentType="image/png"/>
  <Default Extension="714810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d2095b151.78924080"/>
  <Relationship Id="rId3" Type="http://schemas.openxmlformats.org/officeDocument/2006/relationships/image" Target="../media/logo_673c12d20d8c482.714810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Relationships between Cardiac Output, Arteriovenous Oxygen Content Difference and Oxygen Uptake during Sub-anaerobic Threshold Exercise" descr="Relationships between Cardiac Output, Arteriovenous Oxygen Content Difference and Oxygen Uptake during Sub-anaerobic Threshold Exerci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10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Iterson E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onships between Cardiac Output, Arteriovenous Oxygen Content Difference and Oxygen Uptake during Sub-anaerobic Threshold Exerci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2024-11-19T04:23:46Z</dcterms:created>
  <dcterms:modified xsi:type="dcterms:W3CDTF">2024-11-19T04:23:46Z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