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363245" ContentType="image/png"/>
  <Default Extension="192835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0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f179c9b61.56363245"/>
  <Relationship Id="rId3" Type="http://schemas.openxmlformats.org/officeDocument/2006/relationships/image" Target="../media/logo_673c14f1927bf02.192835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Relationships between Cardiac Output, Arteriovenous Oxygen Content Difference and Oxygen Uptake comparing Sub-anaerobic Threshold Exercise with Maximal Exercise" descr="Relationships between Cardiac Output, Arteriovenous Oxygen Content Difference and Oxygen Uptake comparing Sub-anaerobic Threshold Exercise with Maximal Exerci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71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Iterson E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onships between Cardiac Output, Arteriovenous Oxygen Content Difference and Oxygen Uptake comparing Sub-anaerobic Threshold Exercise with Maximal Exerci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6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2024-11-19T04:32:49Z</dcterms:created>
  <dcterms:modified xsi:type="dcterms:W3CDTF">2024-11-19T04:32:49Z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