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17061" ContentType="image/png"/>
  <Default Extension="873323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134cd0d41.56217061"/>
  <Relationship Id="rId3" Type="http://schemas.openxmlformats.org/officeDocument/2006/relationships/image" Target="../media/logo_673c11135284652.873323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Relationships Between Cardiac Output, Arteriovenous Oxygen Content Difference and Oxygen Uptake in Heart Failure Patients with Reduced Ejection Fraction Performing Maximal Exercise" descr="Relationships Between Cardiac Output, Arteriovenous Oxygen Content Difference and Oxygen Uptake in Heart Failure Patients with Reduced Ejection Fraction Performing Maximal Exerci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552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Iterson E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onships Between Cardiac Output, Arteriovenous Oxygen Content Difference and Oxygen Uptake in Heart Failure Patients with Reduced Ejection Fraction Performing Maximal Exerci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2024-11-19T04:16:19Z</dcterms:created>
  <dcterms:modified xsi:type="dcterms:W3CDTF">2024-11-19T04:16:19Z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