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312843" ContentType="image/png"/>
  <Default Extension="152291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706e9f6441.89312843"/>
  <Relationship Id="rId3" Type="http://schemas.openxmlformats.org/officeDocument/2006/relationships/image" Target="../media/logo_673c170707c2012.152291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Physical and Physiological O2 Transport Contribution to Maximal Exercise Oxygen Uptake Described by Fick’s First Law and Fick Principle" descr="Physical and Physiological O2 Transport Contribution to Maximal Exercise Oxygen Uptake Described by Fick’s First Law and Fick Princip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2695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Iterson E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ysical and Physiological O2 Transport Contribution to Maximal Exercise Oxygen Uptake Described by Fick’s First Law and Fick Princip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6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2024-11-19T04:41:43Z</dcterms:created>
  <dcterms:modified xsi:type="dcterms:W3CDTF">2024-11-19T04:41:43Z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