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6190127" ContentType="image/png"/>
  <Default Extension="0530065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70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5283daf031.06190127"/>
  <Relationship Id="rId3" Type="http://schemas.openxmlformats.org/officeDocument/2006/relationships/image" Target="../media/logo_673c152854ec822.0530065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Effect of Incrementally Increased Pump-speed on Relationships Between Cardiac Output, Arteriovenous Oxygen Content Difference and Oxygen Uptake During Maximal Exercise" descr="Effect of Incrementally Increased Pump-speed on Relationships Between Cardiac Output, Arteriovenous Oxygen Content Difference and Oxygen Uptake During Maximal Exerci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33242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an Iterson E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ffect of Incrementally Increased Pump-speed on Relationships Between Cardiac Output, Arteriovenous Oxygen Content Difference and Oxygen Uptake During Maximal Exerci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3):162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10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2024-11-19T04:33:44Z</dcterms:created>
  <dcterms:modified xsi:type="dcterms:W3CDTF">2024-11-19T04:33:44Z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