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160435" ContentType="image/png"/>
  <Default Extension="213146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64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1286bc11501.26160435"/>
  <Relationship Id="rId3" Type="http://schemas.openxmlformats.org/officeDocument/2006/relationships/image" Target="../media/logo_673c1286cc2c422.213146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ain Differences between Women and Men Undergoing Transcatheter Aortic Valve Implantation" descr="Main Differences between Women and Men Undergoing Transcatheter Aortic Valve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019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ricchia A, Bellini B, Romano V, Khawaja S, Montorfano M, Chieffo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n Differences between Women and Men Undergoing Transcatheter Aortic Valve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37–4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7.R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2024-11-19T04:22:30Z</dcterms:created>
  <dcterms:modified xsi:type="dcterms:W3CDTF">2024-11-19T04:22:30Z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