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944820" ContentType="image/png"/>
  <Default Extension="23541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80ce4cb81.20944820"/>
  <Relationship Id="rId3" Type="http://schemas.openxmlformats.org/officeDocument/2006/relationships/image" Target="../media/logo_673c1380e4c8882.23541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Left Ventricular Hypertrophy in a Woman with Severe Aortic Stenosis" descr="Left Ventricular Hypertrophy in a Woman with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icchia A, Bellini B, Romano V, Khawaja S, Montorfano M, Chieff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Hypertrophy in a Woman with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7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2024-11-19T04:26:40Z</dcterms:created>
  <dcterms:modified xsi:type="dcterms:W3CDTF">2024-11-19T04:26:40Z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