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944820" ContentType="image/png"/>
  <Default Extension="2354155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6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380ce4cb81.20944820"/>
  <Relationship Id="rId3" Type="http://schemas.openxmlformats.org/officeDocument/2006/relationships/image" Target="../media/logo_673c1380e4c8882.2354155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24575"/>
          <a:chOff x="9525" y="9525"/>
          <a:chExt cx="9229725" cy="6124575"/>
        </a:xfrm>
      </p:grpSpPr>
      <p:pic>
        <p:nvPicPr>
          <p:cNvPr id="1" name="Left Ventricular Hypertrophy in a Woman with Severe Aortic Stenosis" descr="Left Ventricular Hypertrophy in a Woman with Severe Aortic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9725" cy="5362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ricchia A, Bellini B, Romano V, Khawaja S, Montorfano M, Chieffo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ft Ventricular Hypertrophy in a Woman with Severe Aortic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37–4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07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2024-11-19T04:26:40Z</dcterms:created>
  <dcterms:modified xsi:type="dcterms:W3CDTF">2024-11-19T04:26:40Z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