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681233" ContentType="image/png"/>
  <Default Extension="414698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60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10a7753321.09681233"/>
  <Relationship Id="rId3" Type="http://schemas.openxmlformats.org/officeDocument/2006/relationships/image" Target="../media/logo_673c110a8f3a062.414698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24550"/>
          <a:chOff x="9525" y="9525"/>
          <a:chExt cx="9229725" cy="5924550"/>
        </a:xfrm>
      </p:grpSpPr>
      <p:pic>
        <p:nvPicPr>
          <p:cNvPr id="1" name="Normal Left Ventricular Wall Thickness in a Man with Severe Aortic Stenosis" descr="Normal Left Ventricular Wall Thickness in a Man with Severe Aortic Sten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00675" cy="5162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aricchia A, Bellini B, Romano V, Khawaja S, Montorfano M, Chieffo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ormal Left Ventricular Wall Thickness in a Man with Severe Aortic Sten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37–4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07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2024-11-19T04:16:10Z</dcterms:created>
  <dcterms:modified xsi:type="dcterms:W3CDTF">2024-11-19T04:16:10Z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