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369102" ContentType="image/png"/>
  <Default Extension="126514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0e9726b31.33369102"/>
  <Relationship Id="rId3" Type="http://schemas.openxmlformats.org/officeDocument/2006/relationships/image" Target="../media/logo_673c120eafd4c12.126514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ansfemoral Transcatheter Aortic Valve Implantation Procedure Performed in a Woman" descr="Transfemoral Transcatheter Aortic Valve Implantation Procedure Performed in a Wom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ricchia A, Bellini B, Romano V, Khawaja S, Montorfano M, Chieff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femoral Transcatheter Aortic Valve Implantation Procedure Performed in a Wom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37–4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7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2024-11-19T04:20:30Z</dcterms:created>
  <dcterms:modified xsi:type="dcterms:W3CDTF">2024-11-19T04:20:30Z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