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929557" ContentType="image/png"/>
  <Default Extension="691230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27d48ee91.91929557"/>
  <Relationship Id="rId3" Type="http://schemas.openxmlformats.org/officeDocument/2006/relationships/image" Target="../media/logo_673c1427e9aec52.691230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arctation Magnetic Resonance Image" descr="Coarctation Magnetic Resonance 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24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bbs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arctation Magnetic Resonance Im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99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2024-11-19T04:29:27Z</dcterms:created>
  <dcterms:modified xsi:type="dcterms:W3CDTF">2024-11-19T04:29:27Z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