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135062" ContentType="image/png"/>
  <Default Extension="350144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a4315dd91.36135062"/>
  <Relationship Id="rId3" Type="http://schemas.openxmlformats.org/officeDocument/2006/relationships/image" Target="../media/logo_673c16a44b89c82.350144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arctation Angiogram with Stent" descr="Coarctation Angiogram with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bbs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rctation Angiogram with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2024-11-19T04:40:04Z</dcterms:created>
  <dcterms:modified xsi:type="dcterms:W3CDTF">2024-11-19T04:40:04Z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