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703383" ContentType="image/png"/>
  <Default Extension="740453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8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1a0668991.91703383"/>
  <Relationship Id="rId3" Type="http://schemas.openxmlformats.org/officeDocument/2006/relationships/image" Target="../media/logo_673c141a1dc1552.740453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arctation Echocardiogram and Angiogram" descr="Coarctation Echocardiogram and Angio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4955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ibbs M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arctation Echocardiogram and Angio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99–1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2024-11-19T04:29:14Z</dcterms:created>
  <dcterms:modified xsi:type="dcterms:W3CDTF">2024-11-19T04:29:14Z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