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061406" ContentType="image/png"/>
  <Default Extension="09180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726bff451.60061406"/>
  <Relationship Id="rId3" Type="http://schemas.openxmlformats.org/officeDocument/2006/relationships/image" Target="../media/logo_673c12728337512.09180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arctation CT Image" descr="Coarctation CT 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bbs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rctation CT Im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2024-11-19T04:22:10Z</dcterms:created>
  <dcterms:modified xsi:type="dcterms:W3CDTF">2024-11-19T04:22:10Z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