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434271" ContentType="image/png"/>
  <Default Extension="43599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f2f28cf81.12434271"/>
  <Relationship Id="rId3" Type="http://schemas.openxmlformats.org/officeDocument/2006/relationships/image" Target="../media/logo_673c15f31938102.43599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The Baroflex Activation Therapy System" descr="The Baroflex Activation Therapy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tt DL, Kristensen AMD, Pareek M, Hecht Ols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Baroflex Activation Therapy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8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2024-11-19T04:37:07Z</dcterms:created>
  <dcterms:modified xsi:type="dcterms:W3CDTF">2024-11-19T04:37:07Z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