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720756" ContentType="image/png"/>
  <Default Extension="846718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1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17249d6751.03720756"/>
  <Relationship Id="rId3" Type="http://schemas.openxmlformats.org/officeDocument/2006/relationships/image" Target="../media/logo_673c11726043682.846718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Baroflex Activation Therapy Pathway" descr="Baroflex Activation Therapy Pathwa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7623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hatt DL, Kristensen AMD, Pareek M, Hecht Olse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roflex Activation Therapy Pathwa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9;13(2):83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9.1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2024-11-19T04:17:54Z</dcterms:created>
  <dcterms:modified xsi:type="dcterms:W3CDTF">2024-11-19T04:17:54Z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