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359440" ContentType="image/png"/>
  <Default Extension="266401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f06406661.03359440"/>
  <Relationship Id="rId3" Type="http://schemas.openxmlformats.org/officeDocument/2006/relationships/image" Target="../media/logo_673c16f07b58912.266401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The Rheos and Barostim Neo Devices" descr="The Rheos and Barostim Neo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tt DL, Kristensen AMD, Pareek M, Hecht Ols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heos and Barostim Neo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8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2024-11-19T04:41:20Z</dcterms:created>
  <dcterms:modified xsi:type="dcterms:W3CDTF">2024-11-19T04:41:20Z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