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398393" ContentType="image/png"/>
  <Default Extension="559594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506f43261.01398393"/>
  <Relationship Id="rId3" Type="http://schemas.openxmlformats.org/officeDocument/2006/relationships/image" Target="../media/logo_673c13508476e02.559594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lood Pressure Log in iOS Health App" descr="Blood Pressure Log in iOS Health Ap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52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omi MR, Handberg E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lood Pressure Log in iOS Health Ap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8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2024-11-19T04:25:52Z</dcterms:created>
  <dcterms:modified xsi:type="dcterms:W3CDTF">2024-11-19T04:25:52Z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