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309532" ContentType="image/png"/>
  <Default Extension="317957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8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4227e70a01.04309532"/>
  <Relationship Id="rId3" Type="http://schemas.openxmlformats.org/officeDocument/2006/relationships/image" Target="../media/logo_673c142290da012.317957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Weight Log in iOS Health App, Plotted Over a 1-year Period" descr="Weight Log in iOS Health App, Plotted Over a 1-year Perio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053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ssoomi MR, Handberg E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ight Log in iOS Health App, Plotted Over a 1-year Perio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81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2024-11-19T04:29:22Z</dcterms:created>
  <dcterms:modified xsi:type="dcterms:W3CDTF">2024-11-19T04:29:22Z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