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9007663" ContentType="image/png"/>
  <Default Extension="5448754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62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1ba9b08991.39007663"/>
  <Relationship Id="rId3" Type="http://schemas.openxmlformats.org/officeDocument/2006/relationships/image" Target="../media/logo_673c11bab7c1432.5448754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Medical ID on iOS/iPhone" descr="Medical ID on iOS/iPhon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0861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ssoomi MR, Handberg E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dical ID on iOS/iPhon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3):181–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0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2024-11-19T04:19:06Z</dcterms:created>
  <dcterms:modified xsi:type="dcterms:W3CDTF">2024-11-19T04:19:06Z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