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814344" ContentType="image/png"/>
  <Default Extension="0822080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74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67b189e901.07814344"/>
  <Relationship Id="rId3" Type="http://schemas.openxmlformats.org/officeDocument/2006/relationships/image" Target="../media/logo_673c167b348a872.0822080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05275"/>
          <a:chOff x="9525" y="9525"/>
          <a:chExt cx="9229725" cy="4105275"/>
        </a:xfrm>
      </p:grpSpPr>
      <p:pic>
        <p:nvPicPr>
          <p:cNvPr id="1" name="Fitbit Display" descr="Fitbit Displa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343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ssoomi MR, Handberg E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tbit Displa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3):181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2024-11-19T04:39:23Z</dcterms:created>
  <dcterms:modified xsi:type="dcterms:W3CDTF">2024-11-19T04:39:23Z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