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07814344" ContentType="image/png"/>
  <Default Extension="08220801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0743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167b189e901.07814344"/>
  <Relationship Id="rId3" Type="http://schemas.openxmlformats.org/officeDocument/2006/relationships/image" Target="../media/logo_673c167b348a872.08220801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105275"/>
          <a:chOff x="9525" y="9525"/>
          <a:chExt cx="9229725" cy="4105275"/>
        </a:xfrm>
      </p:grpSpPr>
      <p:pic>
        <p:nvPicPr>
          <p:cNvPr id="1" name="Fitbit Display" descr="Fitbit Display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33432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Massoomi MR, Handberg EM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tbit Display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19;14(3):181–6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19.0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1">
  <a:themeElements>
    <a:clrScheme name="Theme8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2024-11-19T04:39:23Z</dcterms:created>
  <dcterms:modified xsi:type="dcterms:W3CDTF">2024-11-19T04:39:23Z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