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762463" ContentType="image/png"/>
  <Default Extension="25935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f94d48b11.17762463"/>
  <Relationship Id="rId3" Type="http://schemas.openxmlformats.org/officeDocument/2006/relationships/image" Target="../media/logo_673c16f967db092.25935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iOS Health App Heart Rate Display" descr="iOS Health App Heart Rate Displ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43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omi MR, Handberg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OS Health App Heart Rate Displ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8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2024-11-19T04:41:29Z</dcterms:created>
  <dcterms:modified xsi:type="dcterms:W3CDTF">2024-11-19T04:41:29Z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