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762463" ContentType="image/png"/>
  <Default Extension="259354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5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6f94d48b11.17762463"/>
  <Relationship Id="rId3" Type="http://schemas.openxmlformats.org/officeDocument/2006/relationships/image" Target="../media/logo_673c16f967db092.259354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05325"/>
          <a:chOff x="9525" y="9525"/>
          <a:chExt cx="9229725" cy="4505325"/>
        </a:xfrm>
      </p:grpSpPr>
      <p:pic>
        <p:nvPicPr>
          <p:cNvPr id="1" name="iOS Health App Heart Rate Display" descr="iOS Health App Heart Rate Displa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43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ssoomi MR, Handberg E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OS Health App Heart Rate Displa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81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2024-11-19T04:41:29Z</dcterms:created>
  <dcterms:modified xsi:type="dcterms:W3CDTF">2024-11-19T04:41:29Z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