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914681" ContentType="image/png"/>
  <Default Extension="30953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52a193a11.91914681"/>
  <Relationship Id="rId3" Type="http://schemas.openxmlformats.org/officeDocument/2006/relationships/image" Target="../media/logo_673bf652bbcc792.30953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14650"/>
          <a:chOff x="9525" y="9525"/>
          <a:chExt cx="9229725" cy="2914650"/>
        </a:xfrm>
      </p:grpSpPr>
      <p:pic>
        <p:nvPicPr>
          <p:cNvPr id="1" name="Patient and Procedural Characteristics in Each Study" descr="Patient and Procedural Characteristics in Each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52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Yaqoub L, Saati A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and Procedural Characteristics in Each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24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0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2024-11-19T02:22:10Z</dcterms:created>
  <dcterms:modified xsi:type="dcterms:W3CDTF">2024-11-19T02:22:10Z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