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1914681" ContentType="image/png"/>
  <Default Extension="3095335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92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f652a193a11.91914681"/>
  <Relationship Id="rId3" Type="http://schemas.openxmlformats.org/officeDocument/2006/relationships/image" Target="../media/logo_673bf652bbcc792.3095335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914650"/>
          <a:chOff x="9525" y="9525"/>
          <a:chExt cx="9229725" cy="2914650"/>
        </a:xfrm>
      </p:grpSpPr>
      <p:pic>
        <p:nvPicPr>
          <p:cNvPr id="1" name="Patient and Procedural Characteristics in Each Study" descr="Patient and Procedural Characteristics in Each Stud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1526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lasnag M, Yaqoub L, Saati A, Al-Shaibi 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tient and Procedural Characteristics in Each Stud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9;14(3):124–3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9.10.R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2024-11-19T02:22:10Z</dcterms:created>
  <dcterms:modified xsi:type="dcterms:W3CDTF">2024-11-19T02:22:10Z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