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563273" ContentType="image/png"/>
  <Default Extension="479833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93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6be249f781.99563273"/>
  <Relationship Id="rId3" Type="http://schemas.openxmlformats.org/officeDocument/2006/relationships/image" Target="../media/logo_673bf6be413da82.479833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mparison of Major Adverse Cardiac and Cerebrovascular Events" descr="Comparison of Major Adverse Cardiac and Cerebrovascular Ev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243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asnag M, Yaqoub L, Saati A, Al-Shaibi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Major Adverse Cardiac and Cerebrovascular Ev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24–3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10.R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2024-11-19T02:23:58Z</dcterms:created>
  <dcterms:modified xsi:type="dcterms:W3CDTF">2024-11-19T02:23:58Z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