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512121" ContentType="image/png"/>
  <Default Extension="719264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0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9ba731b21.96512121"/>
  <Relationship Id="rId3" Type="http://schemas.openxmlformats.org/officeDocument/2006/relationships/image" Target="../media/logo_673bf99bbdea882.719264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Death, MI and Cerebrovascular Accident" descr="Comparison of Death, MI and Cerebrovascular Accid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71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Yaqoub L, Saati A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Death, MI and Cerebrovascular Accid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24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0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2024-11-19T02:36:11Z</dcterms:created>
  <dcterms:modified xsi:type="dcterms:W3CDTF">2024-11-19T02:36:11Z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