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586235" ContentType="image/png"/>
  <Default Extension="418250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7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c52c14f171.58586235"/>
  <Relationship Id="rId3" Type="http://schemas.openxmlformats.org/officeDocument/2006/relationships/image" Target="../media/logo_673bfc52d5ff512.418250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95825"/>
          <a:chOff x="9525" y="9525"/>
          <a:chExt cx="9229725" cy="4695825"/>
        </a:xfrm>
      </p:grpSpPr>
      <p:pic>
        <p:nvPicPr>
          <p:cNvPr id="1" name="2018 European Society of Cardiology/European Association" descr="2018 European Society of Cardiology/European Associ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33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snag M, Yaqoub L, Saati A, Al-Shaibi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018 European Society of Cardiology/European Associ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24–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0.R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2024-11-19T02:47:46Z</dcterms:created>
  <dcterms:modified xsi:type="dcterms:W3CDTF">2024-11-19T02:47:46Z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