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8232440" ContentType="image/png"/>
  <Default Extension="0613355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97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f85b9493c01.58232440"/>
  <Relationship Id="rId3" Type="http://schemas.openxmlformats.org/officeDocument/2006/relationships/image" Target="../media/logo_673bf85ba34fd62.0613355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ommonly Encountered Concomitant Conditions in Acute Heart Failure Patients and the Corresponding Inotrope of Choice" descr="Commonly Encountered Concomitant Conditions in Acute Heart Failure Patients and the Corresponding Inotrope of Choic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387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istola V, Arfaras-Melainis A, Polyzogopoulou E, Ikonomidis I, Parissis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monly Encountered Concomitant Conditions in Acute Heart Failure Patients and the Corresponding Inotrope of Choic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3):133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9.11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2024-11-19T02:30:51Z</dcterms:created>
  <dcterms:modified xsi:type="dcterms:W3CDTF">2024-11-19T02:30:51Z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