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863661" ContentType="image/png"/>
  <Default Extension="936686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28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49e0f0ad71.84863661"/>
  <Relationship Id="rId3" Type="http://schemas.openxmlformats.org/officeDocument/2006/relationships/image" Target="../media/logo_673c049e12c4f32.936686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372350"/>
          <a:chOff x="9525" y="9525"/>
          <a:chExt cx="9229725" cy="7372350"/>
        </a:xfrm>
      </p:grpSpPr>
      <p:pic>
        <p:nvPicPr>
          <p:cNvPr id="1" name="Main Characteristics of Commonly Used Inotropes" descr="Main Characteristics of Commonly Used Inotrop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610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stola V, Arfaras-Melainis A, Polyzogopoulou E, Ikonomidis I, Parissis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Characteristics of Commonly Used Inotrop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3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2024-11-19T03:23:10Z</dcterms:created>
  <dcterms:modified xsi:type="dcterms:W3CDTF">2024-11-19T03:23:10Z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