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484582" ContentType="image/png"/>
  <Default Extension="636012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81fecaf881.46484582"/>
  <Relationship Id="rId3" Type="http://schemas.openxmlformats.org/officeDocument/2006/relationships/image" Target="../media/logo_673bf8200b6b732.636012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actical Recommendations on the Use of Inotropes in Patients with Acute Heart Failure and Hypoperfusion" descr="Practical Recommendations on the Use of Inotropes in Patients with Acute Heart Failure and Hypoperf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stola V, Arfaras-Melainis A, Polyzogopoulou E, Ikonomidis I, Parissis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ctical Recommendations on the Use of Inotropes in Patients with Acute Heart Failure and Hypoperf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3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2024-11-19T02:29:52Z</dcterms:created>
  <dcterms:modified xsi:type="dcterms:W3CDTF">2024-11-19T02:29:52Z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