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849615" ContentType="image/png"/>
  <Default Extension="170777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8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8fef1ad841.87849615"/>
  <Relationship Id="rId3" Type="http://schemas.openxmlformats.org/officeDocument/2006/relationships/image" Target="../media/logo_673bf8ff0feb122.170777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390775"/>
          <a:chOff x="9525" y="9525"/>
          <a:chExt cx="9229725" cy="2390775"/>
        </a:xfrm>
      </p:grpSpPr>
      <p:pic>
        <p:nvPicPr>
          <p:cNvPr id="1" name="Baseline Characteristics of the Three Sodium–Glucose Cotransporter-2 Inhibitor Trials" descr="Baseline Characteristics of the Three Sodium–Glucose Cotransporter-2 Inhibitor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628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n MS, Butle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Characteristics of the Three Sodium–Glucose Cotransporter-2 Inhibitor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69–7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06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2024-11-19T02:33:35Z</dcterms:created>
  <dcterms:modified xsi:type="dcterms:W3CDTF">2024-11-19T02:33:35Z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