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12744" ContentType="image/png"/>
  <Default Extension="813282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99572f481.07212744"/>
  <Relationship Id="rId3" Type="http://schemas.openxmlformats.org/officeDocument/2006/relationships/image" Target="../media/logo_673bfb996762a82.813282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24100"/>
          <a:chOff x="9525" y="9525"/>
          <a:chExt cx="9229725" cy="2324100"/>
        </a:xfrm>
      </p:grpSpPr>
      <p:pic>
        <p:nvPicPr>
          <p:cNvPr id="1" name="Hospitalisation for Heart Failure and Cardiovascular Death Stratified by Presence of Heart Failure" descr="Hospitalisation for Heart Failure and Cardiovascular Death Stratified by Presence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6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MS, Butl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spitalisation for Heart Failure and Cardiovascular Death Stratified by Presence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9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2024-11-19T02:44:41Z</dcterms:created>
  <dcterms:modified xsi:type="dcterms:W3CDTF">2024-11-19T02:44:41Z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