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979801" ContentType="image/png"/>
  <Default Extension="792353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28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492c220c01.34979801"/>
  <Relationship Id="rId3" Type="http://schemas.openxmlformats.org/officeDocument/2006/relationships/image" Target="../media/logo_673c0492d072772.792353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152650"/>
          <a:chOff x="9525" y="9525"/>
          <a:chExt cx="9229725" cy="2152650"/>
        </a:xfrm>
      </p:grpSpPr>
      <p:pic>
        <p:nvPicPr>
          <p:cNvPr id="1" name="Observational Data for Mortality and Hospitalisation for Heart Failure" descr="Observational Data for Mortality and Hospitalisation for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390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n MS, Butler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bservational Data for Mortality and Hospitalisation for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3):169–7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06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2024-11-19T03:22:58Z</dcterms:created>
  <dcterms:modified xsi:type="dcterms:W3CDTF">2024-11-19T03:22:58Z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