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710399" ContentType="image/png"/>
  <Default Extension="86860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7bc5615611.12710399"/>
  <Relationship Id="rId3" Type="http://schemas.openxmlformats.org/officeDocument/2006/relationships/image" Target="../media/logo_673c07bc5dbfa72.86860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ssible Mechanisms for Heart Failure Prevention Through Sodium–Glucose Cotransporter-2 Inhibitors" descr="Possible Mechanisms for Heart Failure Prevention Through Sodium–Glucose Cotransporter-2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MS, Butl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sible Mechanisms for Heart Failure Prevention Through Sodium–Glucose Cotransporter-2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9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2024-11-19T03:36:28Z</dcterms:created>
  <dcterms:modified xsi:type="dcterms:W3CDTF">2024-11-19T03:36:28Z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