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324011" ContentType="image/png"/>
  <Default Extension="312119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6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7f878f3d51.41324011"/>
  <Relationship Id="rId3" Type="http://schemas.openxmlformats.org/officeDocument/2006/relationships/image" Target="../media/logo_673bf7f88b66922.312119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05300"/>
          <a:chOff x="9525" y="9525"/>
          <a:chExt cx="9229725" cy="4305300"/>
        </a:xfrm>
      </p:grpSpPr>
      <p:pic>
        <p:nvPicPr>
          <p:cNvPr id="1" name="Effects of SGLT2 Inhibitors on Renal Outcomes" descr="Effects of SGLT2 Inhibitors on Renal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3543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n MS, Butle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ects of SGLT2 Inhibitors on Renal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69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06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2024-11-19T02:29:12Z</dcterms:created>
  <dcterms:modified xsi:type="dcterms:W3CDTF">2024-11-19T02:29:12Z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