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698403" ContentType="image/png"/>
  <Default Extension="170047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42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09febf7d751.82698403"/>
  <Relationship Id="rId3" Type="http://schemas.openxmlformats.org/officeDocument/2006/relationships/image" Target="../media/logo_673c09fed7d8b92.170047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reatment Pathways for Patients with Out-of-Hospital Cardiac Arrest" descr="Treatment Pathways for Patients with Out-of-Hospital Cardiac Arres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02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eek N, Kordis P, Webb I, Noc M, MacCarthy P, Byrne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eatment Pathways for Patients with Out-of-Hospital Cardiac Arres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13–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2024-11-19T03:46:06Z</dcterms:created>
  <dcterms:modified xsi:type="dcterms:W3CDTF">2024-11-19T03:46:06Z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