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952268" ContentType="image/png"/>
  <Default Extension="695407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32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0626a29f201.90952268"/>
  <Relationship Id="rId3" Type="http://schemas.openxmlformats.org/officeDocument/2006/relationships/image" Target="../media/logo_673c0626bb53a02.695407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Roles of Emergency Coronary Angiography and Percutaneous Coronary Intervention in Out-of-Hospital Cardiac Arrest Studies" descr="Roles of Emergency Coronary Angiography and Percutaneous Coronary Intervention in Out-of-Hospital Cardiac Arrest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0481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reek N, Kordis P, Webb I, Noc M, MacCarthy P, Byrne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les of Emergency Coronary Angiography and Percutaneous Coronary Intervention in Out-of-Hospital Cardiac Arrest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13–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2024-11-19T03:29:42Z</dcterms:created>
  <dcterms:modified xsi:type="dcterms:W3CDTF">2024-11-19T03:29:42Z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