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394608" ContentType="image/png"/>
  <Default Extension="750762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685ef93e31.91394608"/>
  <Relationship Id="rId3" Type="http://schemas.openxmlformats.org/officeDocument/2006/relationships/image" Target="../media/logo_673bf6860f84f42.750762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67325"/>
          <a:chOff x="9525" y="9525"/>
          <a:chExt cx="9229725" cy="5267325"/>
        </a:xfrm>
      </p:grpSpPr>
      <p:pic>
        <p:nvPicPr>
          <p:cNvPr id="1" name="Roles of Emergency Coronary Angiography and Percutaneous Coronary Intervention in Out-of-Hospital Cardiac Arrest Studies" descr="Roles of Emergency Coronary Angiography and Percutaneous Coronary Intervention in Out-of-Hospital Cardiac Arrest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eek N, Kordis P, Webb I, Noc M, MacCarthy P, Byrn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les of Emergency Coronary Angiography and Percutaneous Coronary Intervention in Out-of-Hospital Cardiac Arrest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13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2024-11-19T02:23:02Z</dcterms:created>
  <dcterms:modified xsi:type="dcterms:W3CDTF">2024-11-19T02:23:02Z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