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437986" ContentType="image/png"/>
  <Default Extension="68835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c18c7a681.71437986"/>
  <Relationship Id="rId3" Type="http://schemas.openxmlformats.org/officeDocument/2006/relationships/image" Target="../media/logo_673bf6c1911bf82.68835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Characteristics of Common Anti-Platelet and Anti-Coagulant Agents" descr="Characteristics of Common Anti-Platelet and Anti-Coagulant Ag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Kordis P, Webb I, Noc M, MacCarthy P, Byrn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Common Anti-Platelet and Anti-Coagulant Ag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13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2024-11-19T02:24:01Z</dcterms:created>
  <dcterms:modified xsi:type="dcterms:W3CDTF">2024-11-19T02:24:01Z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