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437986" ContentType="image/png"/>
  <Default Extension="688353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3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6c18c7a681.71437986"/>
  <Relationship Id="rId3" Type="http://schemas.openxmlformats.org/officeDocument/2006/relationships/image" Target="../media/logo_673bf6c1911bf82.688353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10200"/>
          <a:chOff x="9525" y="9525"/>
          <a:chExt cx="9229725" cy="5410200"/>
        </a:xfrm>
      </p:grpSpPr>
      <p:pic>
        <p:nvPicPr>
          <p:cNvPr id="1" name="Characteristics of Common Anti-Platelet and Anti-Coagulant Agents" descr="Characteristics of Common Anti-Platelet and Anti-Coagulant Ag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4648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Kordis P, Webb I, Noc M, MacCarthy P, Byrn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Common Anti-Platelet and Anti-Coagulant Ag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13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2024-11-19T02:24:01Z</dcterms:created>
  <dcterms:modified xsi:type="dcterms:W3CDTF">2024-11-19T02:24:01Z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